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9601200" cy="12801600" type="A3"/>
  <p:notesSz cx="6858000" cy="9144000"/>
  <p:defaultTextStyle>
    <a:defPPr>
      <a:defRPr lang="en-US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858" y="-3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328E-725E-438C-952A-C5E01B2FD5CF}" type="datetimeFigureOut">
              <a:rPr lang="en-MY" smtClean="0"/>
              <a:t>22/9/2021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D25B-1C13-4507-BF42-D7867DCD1A2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0590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328E-725E-438C-952A-C5E01B2FD5CF}" type="datetimeFigureOut">
              <a:rPr lang="en-MY" smtClean="0"/>
              <a:t>22/9/2021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D25B-1C13-4507-BF42-D7867DCD1A2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18507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328E-725E-438C-952A-C5E01B2FD5CF}" type="datetimeFigureOut">
              <a:rPr lang="en-MY" smtClean="0"/>
              <a:t>22/9/2021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D25B-1C13-4507-BF42-D7867DCD1A2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6048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328E-725E-438C-952A-C5E01B2FD5CF}" type="datetimeFigureOut">
              <a:rPr lang="en-MY" smtClean="0"/>
              <a:t>22/9/2021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D25B-1C13-4507-BF42-D7867DCD1A2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3447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328E-725E-438C-952A-C5E01B2FD5CF}" type="datetimeFigureOut">
              <a:rPr lang="en-MY" smtClean="0"/>
              <a:t>22/9/2021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D25B-1C13-4507-BF42-D7867DCD1A2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75510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328E-725E-438C-952A-C5E01B2FD5CF}" type="datetimeFigureOut">
              <a:rPr lang="en-MY" smtClean="0"/>
              <a:t>22/9/2021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D25B-1C13-4507-BF42-D7867DCD1A2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3233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328E-725E-438C-952A-C5E01B2FD5CF}" type="datetimeFigureOut">
              <a:rPr lang="en-MY" smtClean="0"/>
              <a:t>22/9/2021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D25B-1C13-4507-BF42-D7867DCD1A2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9551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328E-725E-438C-952A-C5E01B2FD5CF}" type="datetimeFigureOut">
              <a:rPr lang="en-MY" smtClean="0"/>
              <a:t>22/9/2021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D25B-1C13-4507-BF42-D7867DCD1A2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0058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328E-725E-438C-952A-C5E01B2FD5CF}" type="datetimeFigureOut">
              <a:rPr lang="en-MY" smtClean="0"/>
              <a:t>22/9/2021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D25B-1C13-4507-BF42-D7867DCD1A2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2518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328E-725E-438C-952A-C5E01B2FD5CF}" type="datetimeFigureOut">
              <a:rPr lang="en-MY" smtClean="0"/>
              <a:t>22/9/2021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D25B-1C13-4507-BF42-D7867DCD1A2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87833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328E-725E-438C-952A-C5E01B2FD5CF}" type="datetimeFigureOut">
              <a:rPr lang="en-MY" smtClean="0"/>
              <a:t>22/9/2021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D25B-1C13-4507-BF42-D7867DCD1A2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70408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A328E-725E-438C-952A-C5E01B2FD5CF}" type="datetimeFigureOut">
              <a:rPr lang="en-MY" smtClean="0"/>
              <a:t>22/9/2021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4D25B-1C13-4507-BF42-D7867DCD1A2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7248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5">
            <a:extLst>
              <a:ext uri="{FF2B5EF4-FFF2-40B4-BE49-F238E27FC236}">
                <a16:creationId xmlns:a16="http://schemas.microsoft.com/office/drawing/2014/main" id="{7BCF55A5-E299-4BF1-A735-79E5E44DE1AA}"/>
              </a:ext>
            </a:extLst>
          </p:cNvPr>
          <p:cNvSpPr txBox="1"/>
          <p:nvPr/>
        </p:nvSpPr>
        <p:spPr>
          <a:xfrm>
            <a:off x="6093877" y="969545"/>
            <a:ext cx="130676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50" b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76F12276-CB68-47B2-8666-108650DED067}"/>
              </a:ext>
            </a:extLst>
          </p:cNvPr>
          <p:cNvSpPr txBox="1"/>
          <p:nvPr/>
        </p:nvSpPr>
        <p:spPr>
          <a:xfrm>
            <a:off x="1379915" y="1004920"/>
            <a:ext cx="23386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Group member name 1 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Group member name 2 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Group member name 3 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Group member name 4 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Group member name 5 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Group member name 6 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Group member name 7 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703E742B-AE0B-4008-B774-257AFBC21785}"/>
              </a:ext>
            </a:extLst>
          </p:cNvPr>
          <p:cNvSpPr/>
          <p:nvPr/>
        </p:nvSpPr>
        <p:spPr>
          <a:xfrm>
            <a:off x="8473440" y="1850712"/>
            <a:ext cx="728944" cy="10420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010" tIns="40006" rIns="80010" bIns="40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76"/>
          </a:p>
        </p:txBody>
      </p:sp>
      <p:sp>
        <p:nvSpPr>
          <p:cNvPr id="32" name="Rectangle 13">
            <a:extLst>
              <a:ext uri="{FF2B5EF4-FFF2-40B4-BE49-F238E27FC236}">
                <a16:creationId xmlns:a16="http://schemas.microsoft.com/office/drawing/2014/main" id="{EFC509FE-DB77-490B-861B-FC9F757BB4EB}"/>
              </a:ext>
            </a:extLst>
          </p:cNvPr>
          <p:cNvSpPr/>
          <p:nvPr/>
        </p:nvSpPr>
        <p:spPr>
          <a:xfrm>
            <a:off x="458062" y="7239689"/>
            <a:ext cx="4236699" cy="37175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010" tIns="40006" rIns="80010" bIns="40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76"/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143939A6-D366-4557-8CA7-F5940631C580}"/>
              </a:ext>
            </a:extLst>
          </p:cNvPr>
          <p:cNvSpPr txBox="1"/>
          <p:nvPr/>
        </p:nvSpPr>
        <p:spPr>
          <a:xfrm>
            <a:off x="533394" y="7317255"/>
            <a:ext cx="2103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NOVELTY</a:t>
            </a:r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0FDC642F-77BE-40CE-ABC1-A4C5CF68FC9A}"/>
              </a:ext>
            </a:extLst>
          </p:cNvPr>
          <p:cNvSpPr/>
          <p:nvPr/>
        </p:nvSpPr>
        <p:spPr>
          <a:xfrm>
            <a:off x="4965685" y="7263751"/>
            <a:ext cx="4236699" cy="36934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010" tIns="40006" rIns="80010" bIns="40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76"/>
          </a:p>
        </p:txBody>
      </p:sp>
      <p:sp>
        <p:nvSpPr>
          <p:cNvPr id="36" name="TextBox 17">
            <a:extLst>
              <a:ext uri="{FF2B5EF4-FFF2-40B4-BE49-F238E27FC236}">
                <a16:creationId xmlns:a16="http://schemas.microsoft.com/office/drawing/2014/main" id="{F51BFB7B-5A78-4EA2-92A2-B48A3F27A36F}"/>
              </a:ext>
            </a:extLst>
          </p:cNvPr>
          <p:cNvSpPr txBox="1"/>
          <p:nvPr/>
        </p:nvSpPr>
        <p:spPr>
          <a:xfrm>
            <a:off x="5040401" y="7293757"/>
            <a:ext cx="2437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</a:p>
        </p:txBody>
      </p:sp>
      <p:sp>
        <p:nvSpPr>
          <p:cNvPr id="38" name="Rectangle 24">
            <a:extLst>
              <a:ext uri="{FF2B5EF4-FFF2-40B4-BE49-F238E27FC236}">
                <a16:creationId xmlns:a16="http://schemas.microsoft.com/office/drawing/2014/main" id="{60C5103E-5D4B-480A-BF4F-D6C32E8DC8DF}"/>
              </a:ext>
            </a:extLst>
          </p:cNvPr>
          <p:cNvSpPr/>
          <p:nvPr/>
        </p:nvSpPr>
        <p:spPr>
          <a:xfrm>
            <a:off x="4966611" y="3055477"/>
            <a:ext cx="4236698" cy="40190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010" tIns="40006" rIns="80010" bIns="40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76"/>
          </a:p>
        </p:txBody>
      </p:sp>
      <p:sp>
        <p:nvSpPr>
          <p:cNvPr id="39" name="TextBox 25">
            <a:extLst>
              <a:ext uri="{FF2B5EF4-FFF2-40B4-BE49-F238E27FC236}">
                <a16:creationId xmlns:a16="http://schemas.microsoft.com/office/drawing/2014/main" id="{6F68BE28-E909-40CD-A685-9375915D7B8D}"/>
              </a:ext>
            </a:extLst>
          </p:cNvPr>
          <p:cNvSpPr txBox="1"/>
          <p:nvPr/>
        </p:nvSpPr>
        <p:spPr>
          <a:xfrm>
            <a:off x="5041943" y="3157107"/>
            <a:ext cx="3300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CONTRIBUTION TO SOCIETY</a:t>
            </a:r>
          </a:p>
        </p:txBody>
      </p:sp>
      <p:sp>
        <p:nvSpPr>
          <p:cNvPr id="42" name="Rectangle 28">
            <a:extLst>
              <a:ext uri="{FF2B5EF4-FFF2-40B4-BE49-F238E27FC236}">
                <a16:creationId xmlns:a16="http://schemas.microsoft.com/office/drawing/2014/main" id="{0607F36E-6EA1-4CD8-BB45-AE9ED9C2D80D}"/>
              </a:ext>
            </a:extLst>
          </p:cNvPr>
          <p:cNvSpPr/>
          <p:nvPr/>
        </p:nvSpPr>
        <p:spPr>
          <a:xfrm>
            <a:off x="444665" y="3055477"/>
            <a:ext cx="4236699" cy="40190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010" tIns="40006" rIns="80010" bIns="40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76"/>
          </a:p>
        </p:txBody>
      </p:sp>
      <p:sp>
        <p:nvSpPr>
          <p:cNvPr id="43" name="TextBox 29">
            <a:extLst>
              <a:ext uri="{FF2B5EF4-FFF2-40B4-BE49-F238E27FC236}">
                <a16:creationId xmlns:a16="http://schemas.microsoft.com/office/drawing/2014/main" id="{30C95138-A2E2-415D-9B72-0FCA90B29058}"/>
              </a:ext>
            </a:extLst>
          </p:cNvPr>
          <p:cNvSpPr txBox="1"/>
          <p:nvPr/>
        </p:nvSpPr>
        <p:spPr>
          <a:xfrm>
            <a:off x="519996" y="3157107"/>
            <a:ext cx="3391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INNOVATION BACKGROUND</a:t>
            </a: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C78661A4-BCB5-40A7-9BFD-40350D01A201}"/>
              </a:ext>
            </a:extLst>
          </p:cNvPr>
          <p:cNvSpPr/>
          <p:nvPr/>
        </p:nvSpPr>
        <p:spPr>
          <a:xfrm>
            <a:off x="7690356" y="1850712"/>
            <a:ext cx="728944" cy="10420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010" tIns="40006" rIns="80010" bIns="40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76"/>
          </a:p>
        </p:txBody>
      </p:sp>
      <p:sp>
        <p:nvSpPr>
          <p:cNvPr id="46" name="Rectangle 9">
            <a:extLst>
              <a:ext uri="{FF2B5EF4-FFF2-40B4-BE49-F238E27FC236}">
                <a16:creationId xmlns:a16="http://schemas.microsoft.com/office/drawing/2014/main" id="{E3E43055-989E-4AAE-87CF-00A983EB6D11}"/>
              </a:ext>
            </a:extLst>
          </p:cNvPr>
          <p:cNvSpPr/>
          <p:nvPr/>
        </p:nvSpPr>
        <p:spPr>
          <a:xfrm>
            <a:off x="6907269" y="1850712"/>
            <a:ext cx="728944" cy="10420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010" tIns="40006" rIns="80010" bIns="40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76"/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id="{E502EED3-ECE4-42CD-8F5C-EC7AF2436A58}"/>
              </a:ext>
            </a:extLst>
          </p:cNvPr>
          <p:cNvSpPr/>
          <p:nvPr/>
        </p:nvSpPr>
        <p:spPr>
          <a:xfrm>
            <a:off x="6124182" y="1850712"/>
            <a:ext cx="728944" cy="10420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010" tIns="40006" rIns="80010" bIns="40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76"/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558F28D2-866B-4FE9-914D-2424321C57D7}"/>
              </a:ext>
            </a:extLst>
          </p:cNvPr>
          <p:cNvSpPr/>
          <p:nvPr/>
        </p:nvSpPr>
        <p:spPr>
          <a:xfrm>
            <a:off x="5341095" y="1850712"/>
            <a:ext cx="728944" cy="10420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010" tIns="40006" rIns="80010" bIns="40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76"/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B3DA11D6-917C-4EEE-871E-9525F0167107}"/>
              </a:ext>
            </a:extLst>
          </p:cNvPr>
          <p:cNvSpPr/>
          <p:nvPr/>
        </p:nvSpPr>
        <p:spPr>
          <a:xfrm>
            <a:off x="4558008" y="1850712"/>
            <a:ext cx="728944" cy="10420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010" tIns="40006" rIns="80010" bIns="40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76"/>
          </a:p>
        </p:txBody>
      </p:sp>
      <p:sp>
        <p:nvSpPr>
          <p:cNvPr id="50" name="Rectangle 9">
            <a:extLst>
              <a:ext uri="{FF2B5EF4-FFF2-40B4-BE49-F238E27FC236}">
                <a16:creationId xmlns:a16="http://schemas.microsoft.com/office/drawing/2014/main" id="{1D3047BD-1BFE-4107-BA0A-C4CE60530332}"/>
              </a:ext>
            </a:extLst>
          </p:cNvPr>
          <p:cNvSpPr/>
          <p:nvPr/>
        </p:nvSpPr>
        <p:spPr>
          <a:xfrm>
            <a:off x="3774921" y="1850712"/>
            <a:ext cx="728944" cy="10420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010" tIns="40006" rIns="80010" bIns="40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76"/>
          </a:p>
        </p:txBody>
      </p:sp>
    </p:spTree>
    <p:extLst>
      <p:ext uri="{BB962C8B-B14F-4D97-AF65-F5344CB8AC3E}">
        <p14:creationId xmlns:p14="http://schemas.microsoft.com/office/powerpoint/2010/main" val="4078346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43</Words>
  <Application>Microsoft Office PowerPoint</Application>
  <PresentationFormat>A3 Paper (297x420 mm)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SURIA BINTI ABDUL RAHMAN</dc:creator>
  <cp:lastModifiedBy>user</cp:lastModifiedBy>
  <cp:revision>15</cp:revision>
  <dcterms:created xsi:type="dcterms:W3CDTF">2021-08-19T13:12:54Z</dcterms:created>
  <dcterms:modified xsi:type="dcterms:W3CDTF">2021-09-22T08:42:28Z</dcterms:modified>
</cp:coreProperties>
</file>